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9C52-BFD7-4F3C-959D-D5E914E041FF}" type="datetimeFigureOut">
              <a:rPr lang="pt-BR" smtClean="0"/>
              <a:t>11/10/2015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BEFF-61F2-4ECC-BDFB-ECC264C2FC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9C52-BFD7-4F3C-959D-D5E914E041FF}" type="datetimeFigureOut">
              <a:rPr lang="pt-BR" smtClean="0"/>
              <a:t>11/10/2015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BEFF-61F2-4ECC-BDFB-ECC264C2FC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9C52-BFD7-4F3C-959D-D5E914E041FF}" type="datetimeFigureOut">
              <a:rPr lang="pt-BR" smtClean="0"/>
              <a:t>11/10/2015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BEFF-61F2-4ECC-BDFB-ECC264C2FC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9C52-BFD7-4F3C-959D-D5E914E041FF}" type="datetimeFigureOut">
              <a:rPr lang="pt-BR" smtClean="0"/>
              <a:t>11/10/2015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BEFF-61F2-4ECC-BDFB-ECC264C2FC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9C52-BFD7-4F3C-959D-D5E914E041FF}" type="datetimeFigureOut">
              <a:rPr lang="pt-BR" smtClean="0"/>
              <a:t>11/10/2015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BEFF-61F2-4ECC-BDFB-ECC264C2FC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9C52-BFD7-4F3C-959D-D5E914E041FF}" type="datetimeFigureOut">
              <a:rPr lang="pt-BR" smtClean="0"/>
              <a:t>11/10/2015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BEFF-61F2-4ECC-BDFB-ECC264C2FC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9C52-BFD7-4F3C-959D-D5E914E041FF}" type="datetimeFigureOut">
              <a:rPr lang="pt-BR" smtClean="0"/>
              <a:t>11/10/2015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BEFF-61F2-4ECC-BDFB-ECC264C2FC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9C52-BFD7-4F3C-959D-D5E914E041FF}" type="datetimeFigureOut">
              <a:rPr lang="pt-BR" smtClean="0"/>
              <a:t>11/10/2015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BEFF-61F2-4ECC-BDFB-ECC264C2FC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9C52-BFD7-4F3C-959D-D5E914E041FF}" type="datetimeFigureOut">
              <a:rPr lang="pt-BR" smtClean="0"/>
              <a:t>11/10/2015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BEFF-61F2-4ECC-BDFB-ECC264C2FC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9C52-BFD7-4F3C-959D-D5E914E041FF}" type="datetimeFigureOut">
              <a:rPr lang="pt-BR" smtClean="0"/>
              <a:t>11/10/2015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BEFF-61F2-4ECC-BDFB-ECC264C2FC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9C52-BFD7-4F3C-959D-D5E914E041FF}" type="datetimeFigureOut">
              <a:rPr lang="pt-BR" smtClean="0"/>
              <a:t>11/10/2015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BEFF-61F2-4ECC-BDFB-ECC264C2FC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89C52-BFD7-4F3C-959D-D5E914E041FF}" type="datetimeFigureOut">
              <a:rPr lang="pt-BR" smtClean="0"/>
              <a:t>11/10/2015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BEFF-61F2-4ECC-BDFB-ECC264C2FC6B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IMG19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0"/>
            <a:ext cx="6400800" cy="1412776"/>
          </a:xfrm>
          <a:solidFill>
            <a:schemeClr val="bg1">
              <a:alpha val="46000"/>
            </a:schemeClr>
          </a:solidFill>
          <a:ln>
            <a:noFill/>
          </a:ln>
          <a:effectLst>
            <a:softEdge rad="12700"/>
          </a:effectLst>
        </p:spPr>
        <p:txBody>
          <a:bodyPr>
            <a:normAutofit fontScale="70000" lnSpcReduction="20000"/>
          </a:bodyPr>
          <a:lstStyle/>
          <a:p>
            <a:r>
              <a:rPr lang="pt-BR" dirty="0" err="1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Quiz</a:t>
            </a:r>
            <a:r>
              <a:rPr lang="pt-BR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de italiano</a:t>
            </a:r>
          </a:p>
          <a:p>
            <a:endParaRPr lang="pt-BR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pt-BR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Fez nosso teste? </a:t>
            </a:r>
          </a:p>
          <a:p>
            <a:r>
              <a:rPr lang="pt-BR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Então confira as respostas!</a:t>
            </a:r>
          </a:p>
          <a:p>
            <a:endParaRPr lang="pt-BR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pt-BR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339752" y="4797152"/>
            <a:ext cx="3024336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1- A		6- C</a:t>
            </a:r>
          </a:p>
          <a:p>
            <a:r>
              <a:rPr lang="pt-BR" dirty="0" smtClean="0"/>
              <a:t>2- D		7- C</a:t>
            </a:r>
          </a:p>
          <a:p>
            <a:r>
              <a:rPr lang="pt-BR" dirty="0" smtClean="0"/>
              <a:t>3- B		8- D</a:t>
            </a:r>
          </a:p>
          <a:p>
            <a:r>
              <a:rPr lang="pt-BR" dirty="0" smtClean="0"/>
              <a:t>4- D		9- C</a:t>
            </a:r>
          </a:p>
          <a:p>
            <a:r>
              <a:rPr lang="pt-BR" dirty="0" smtClean="0"/>
              <a:t>5- C</a:t>
            </a: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14</Words>
  <Application>Microsoft Office PowerPoint</Application>
  <PresentationFormat>Apresentação na tela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Priscilla</dc:creator>
  <cp:lastModifiedBy>Priscilla</cp:lastModifiedBy>
  <cp:revision>5</cp:revision>
  <dcterms:created xsi:type="dcterms:W3CDTF">2015-10-11T13:20:37Z</dcterms:created>
  <dcterms:modified xsi:type="dcterms:W3CDTF">2015-10-11T14:05:27Z</dcterms:modified>
</cp:coreProperties>
</file>